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470" y="3583459"/>
            <a:ext cx="7735330" cy="74141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В</a:t>
            </a:r>
            <a:r>
              <a:rPr lang="ru-RU" dirty="0"/>
              <a:t>сяко дете  </a:t>
            </a:r>
            <a:r>
              <a:rPr lang="ru-RU" dirty="0" smtClean="0"/>
              <a:t>се развива </a:t>
            </a:r>
            <a:r>
              <a:rPr lang="ru-RU" dirty="0"/>
              <a:t>различно, всяко дете е </a:t>
            </a:r>
            <a:r>
              <a:rPr lang="ru-RU" dirty="0" smtClean="0"/>
              <a:t>индивидуално.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081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9" y="685800"/>
            <a:ext cx="9094573" cy="5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7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7" y="574590"/>
            <a:ext cx="9910119" cy="5419809"/>
          </a:xfrm>
        </p:spPr>
      </p:pic>
    </p:spTree>
    <p:extLst>
      <p:ext uri="{BB962C8B-B14F-4D97-AF65-F5344CB8AC3E}">
        <p14:creationId xmlns:p14="http://schemas.microsoft.com/office/powerpoint/2010/main" val="218140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6" y="289469"/>
            <a:ext cx="5649652" cy="426491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69" y="2421925"/>
            <a:ext cx="5511255" cy="414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1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2" y="442546"/>
            <a:ext cx="5354380" cy="38699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2323070"/>
            <a:ext cx="5597610" cy="41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5" y="364525"/>
            <a:ext cx="5552088" cy="40962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15" y="2693773"/>
            <a:ext cx="5383427" cy="38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8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0"/>
            <a:ext cx="4819650" cy="361473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9650" cy="36147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94" y="3614738"/>
            <a:ext cx="5140412" cy="3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284205"/>
            <a:ext cx="5486400" cy="3855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9" y="2842054"/>
            <a:ext cx="5560541" cy="36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34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</TotalTime>
  <Words>13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Всяко дете  се развива различно, всяко дете е индивидуално.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9</cp:revision>
  <dcterms:created xsi:type="dcterms:W3CDTF">2020-09-13T10:54:51Z</dcterms:created>
  <dcterms:modified xsi:type="dcterms:W3CDTF">2020-09-13T11:57:37Z</dcterms:modified>
</cp:coreProperties>
</file>