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1470" y="3583459"/>
            <a:ext cx="7735330" cy="74141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В</a:t>
            </a:r>
            <a:r>
              <a:rPr lang="ru-RU" dirty="0"/>
              <a:t>сяко дете  </a:t>
            </a:r>
            <a:r>
              <a:rPr lang="ru-RU" dirty="0" smtClean="0"/>
              <a:t>се развива </a:t>
            </a:r>
            <a:r>
              <a:rPr lang="ru-RU" dirty="0"/>
              <a:t>различно, всяко дете е </a:t>
            </a:r>
            <a:r>
              <a:rPr lang="ru-RU" dirty="0" smtClean="0"/>
              <a:t>индивидуално.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80816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519" y="685800"/>
            <a:ext cx="9094573" cy="5308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876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107" y="574590"/>
            <a:ext cx="9910119" cy="5419809"/>
          </a:xfrm>
        </p:spPr>
      </p:pic>
    </p:spTree>
    <p:extLst>
      <p:ext uri="{BB962C8B-B14F-4D97-AF65-F5344CB8AC3E}">
        <p14:creationId xmlns:p14="http://schemas.microsoft.com/office/powerpoint/2010/main" val="2181409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96" y="289469"/>
            <a:ext cx="5649652" cy="4264911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869" y="2421925"/>
            <a:ext cx="5511255" cy="414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316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12" y="442546"/>
            <a:ext cx="5354380" cy="3869962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3093" y="2323070"/>
            <a:ext cx="5597610" cy="419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6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81" y="315097"/>
            <a:ext cx="5379093" cy="3935628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952" y="2369408"/>
            <a:ext cx="5745891" cy="4090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484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30813" cy="3332549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0313" y="0"/>
            <a:ext cx="5461687" cy="3332549"/>
          </a:xfrm>
          <a:prstGeom prst="rect">
            <a:avLst/>
          </a:prstGeom>
        </p:spPr>
      </p:pic>
      <p:pic>
        <p:nvPicPr>
          <p:cNvPr id="9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697" y="3332548"/>
            <a:ext cx="5554619" cy="3525451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9698" y="3332548"/>
            <a:ext cx="6413156" cy="3525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117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064" y="264757"/>
            <a:ext cx="5548185" cy="39488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947" y="2508422"/>
            <a:ext cx="5663512" cy="4077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22340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</TotalTime>
  <Words>13</Words>
  <Application>Microsoft Office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Slice</vt:lpstr>
      <vt:lpstr>Всяко дете  се развива различно, всяко дете е индивидуално.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HOME</cp:lastModifiedBy>
  <cp:revision>6</cp:revision>
  <dcterms:created xsi:type="dcterms:W3CDTF">2020-09-13T10:54:51Z</dcterms:created>
  <dcterms:modified xsi:type="dcterms:W3CDTF">2020-09-13T11:40:59Z</dcterms:modified>
</cp:coreProperties>
</file>